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77" r:id="rId3"/>
    <p:sldId id="280" r:id="rId4"/>
    <p:sldId id="259" r:id="rId5"/>
    <p:sldId id="264" r:id="rId6"/>
    <p:sldId id="267" r:id="rId7"/>
    <p:sldId id="271" r:id="rId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Dosis" pitchFamily="2" charset="0"/>
      <p:regular r:id="rId11"/>
      <p:bold r:id="rId12"/>
    </p:embeddedFont>
    <p:embeddedFont>
      <p:font typeface="MV Boli" panose="02000500030200090000" pitchFamily="2" charset="0"/>
      <p:regular r:id="rId13"/>
    </p:embeddedFont>
    <p:embeddedFont>
      <p:font typeface="Poppins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33"/>
    <a:srgbClr val="D3D385"/>
    <a:srgbClr val="CCD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175BD2-2BB8-49DC-A307-D1CB5C5A4E62}">
  <a:tblStyle styleId="{D9175BD2-2BB8-49DC-A307-D1CB5C5A4E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9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7390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77a91b67f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77a91b67f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7a91b67f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7a91b67f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6703a41a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6703a41a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6703a41a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6703a41a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77a91b67f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77a91b67f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7950" y="1201100"/>
            <a:ext cx="4677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7950" y="3394325"/>
            <a:ext cx="4677600" cy="548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725" y="3942425"/>
            <a:ext cx="44305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176" y="971326"/>
            <a:ext cx="3067950" cy="2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900" y="-181000"/>
            <a:ext cx="1383950" cy="11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27425" y="2712750"/>
            <a:ext cx="4602000" cy="58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27575" y="3420875"/>
            <a:ext cx="4602000" cy="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527575" y="1359925"/>
            <a:ext cx="1364100" cy="1233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7100" y="445025"/>
            <a:ext cx="4062600" cy="57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534750" y="2908475"/>
            <a:ext cx="22128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534750" y="3322199"/>
            <a:ext cx="2212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396475" y="2908475"/>
            <a:ext cx="22128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0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sz="2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396475" y="3322199"/>
            <a:ext cx="22128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138525" y="0"/>
            <a:ext cx="4022324" cy="12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100" y="445025"/>
            <a:ext cx="7713600" cy="57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058863" y="1254700"/>
            <a:ext cx="3882000" cy="114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1058875" y="2643500"/>
            <a:ext cx="38820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9625" y="3582500"/>
            <a:ext cx="2509375" cy="22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600" y="3951975"/>
            <a:ext cx="1270608" cy="10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025" y="-899400"/>
            <a:ext cx="2129675" cy="1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ctrTitle"/>
          </p:nvPr>
        </p:nvSpPr>
        <p:spPr>
          <a:xfrm>
            <a:off x="2544450" y="1135150"/>
            <a:ext cx="4055100" cy="204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2544450" y="3468325"/>
            <a:ext cx="4055100" cy="69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19600" y="-154250"/>
            <a:ext cx="44305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475" y="1821325"/>
            <a:ext cx="2119150" cy="17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50" y="3412175"/>
            <a:ext cx="1601675" cy="14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245500" y="1013532"/>
            <a:ext cx="4181400" cy="64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4245500" y="1837068"/>
            <a:ext cx="41814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654175" y="541075"/>
            <a:ext cx="3772800" cy="1217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809150" y="1739763"/>
            <a:ext cx="55257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120550" y="2900038"/>
            <a:ext cx="4902900" cy="503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650" y="3655950"/>
            <a:ext cx="4739175" cy="14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sz="36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7100" y="1152475"/>
            <a:ext cx="7709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ovision\Desktop\Screensho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080" y="-212597"/>
            <a:ext cx="2558557" cy="16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969816" y="0"/>
            <a:ext cx="7294954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D833"/>
                </a:solidFill>
                <a:latin typeface="MV Boli" pitchFamily="2" charset="0"/>
                <a:cs typeface="MV Boli" pitchFamily="2" charset="0"/>
              </a:rPr>
              <a:t>ASTRO</a:t>
            </a:r>
            <a:r>
              <a:rPr lang="en" dirty="0"/>
              <a:t> 					</a:t>
            </a:r>
            <a:r>
              <a:rPr lang="en" sz="4400" dirty="0">
                <a:solidFill>
                  <a:srgbClr val="FFD833"/>
                </a:solidFill>
                <a:latin typeface="MV Boli" pitchFamily="2" charset="0"/>
                <a:cs typeface="MV Boli" pitchFamily="2" charset="0"/>
              </a:rPr>
              <a:t>TECH</a:t>
            </a:r>
            <a:r>
              <a:rPr lang="en" sz="4400" dirty="0">
                <a:latin typeface="MV Boli" pitchFamily="2" charset="0"/>
                <a:cs typeface="MV Boli" pitchFamily="2" charset="0"/>
              </a:rPr>
              <a:t> </a:t>
            </a:r>
            <a:endParaRPr dirty="0">
              <a:latin typeface="MV Boli" pitchFamily="2" charset="0"/>
              <a:cs typeface="MV Boli" pitchFamily="2" charset="0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93119" y="3355145"/>
            <a:ext cx="4677600" cy="106914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V Boli" pitchFamily="2" charset="0"/>
                <a:cs typeface="MV Boli" pitchFamily="2" charset="0"/>
              </a:rPr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V Boli" pitchFamily="2" charset="0"/>
                <a:cs typeface="MV Boli" pitchFamily="2" charset="0"/>
              </a:rPr>
              <a:t>1-leader: Mohamed AbdElkadir Mohamed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V Boli" pitchFamily="2" charset="0"/>
                <a:cs typeface="MV Boli" pitchFamily="2" charset="0"/>
              </a:rPr>
              <a:t>2- Researcher: Mohamed Elsayed Mohamed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V Boli" pitchFamily="2" charset="0"/>
                <a:cs typeface="MV Boli" pitchFamily="2" charset="0"/>
              </a:rPr>
              <a:t>3- Web development: Karim Mohamed Nady’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MV Boli" pitchFamily="2" charset="0"/>
                <a:cs typeface="MV Boli" pitchFamily="2" charset="0"/>
              </a:rPr>
              <a:t>4- Researcher: Yassin Eslam Ibrahim</a:t>
            </a:r>
            <a:endParaRPr sz="1400" b="1" dirty="0">
              <a:latin typeface="MV Boli" pitchFamily="2" charset="0"/>
              <a:cs typeface="MV Boli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 rot="19452018" flipV="1">
            <a:off x="2835192" y="1563557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20089018" flipV="1">
            <a:off x="3149851" y="1387721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V="1">
            <a:off x="3498717" y="1336994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777278" flipV="1">
            <a:off x="3848357" y="1392939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737035" flipV="1">
            <a:off x="4165993" y="1523234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081648" flipV="1">
            <a:off x="4469185" y="1660148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1307593" flipV="1">
            <a:off x="4798833" y="1699232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9783656" flipV="1">
            <a:off x="5113286" y="1586820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0417435" flipV="1">
            <a:off x="5401355" y="1448886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081648" flipV="1">
            <a:off x="5725898" y="1445668"/>
            <a:ext cx="251166" cy="570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ovision\Desktop\download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8687">
            <a:off x="6126332" y="1344546"/>
            <a:ext cx="370518" cy="4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C:\Users\ovision\Desktop\Screensho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06" y="876443"/>
            <a:ext cx="4817320" cy="316052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0505" y="1533376"/>
            <a:ext cx="57747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Our team </a:t>
            </a:r>
            <a:r>
              <a:rPr lang="en-US" sz="2400" b="1" dirty="0">
                <a:solidFill>
                  <a:srgbClr val="D3D385"/>
                </a:solidFill>
              </a:rPr>
              <a:t>“</a:t>
            </a:r>
            <a:r>
              <a:rPr lang="en-US" sz="2400" b="1" dirty="0">
                <a:solidFill>
                  <a:srgbClr val="FFD833"/>
                </a:solidFill>
              </a:rPr>
              <a:t>Astro</a:t>
            </a:r>
            <a:r>
              <a:rPr lang="en-US" sz="2400" b="1" dirty="0">
                <a:solidFill>
                  <a:srgbClr val="D3D385"/>
                </a:solidFill>
              </a:rPr>
              <a:t> </a:t>
            </a:r>
            <a:r>
              <a:rPr lang="en-US" sz="2400" b="1" dirty="0">
                <a:solidFill>
                  <a:srgbClr val="FFD833"/>
                </a:solidFill>
              </a:rPr>
              <a:t>Tech”</a:t>
            </a:r>
            <a:r>
              <a:rPr lang="en-US" sz="2400" b="1" dirty="0">
                <a:solidFill>
                  <a:srgbClr val="D3D385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working on a project that will help a lot of people by illustrating them to </a:t>
            </a:r>
            <a:r>
              <a:rPr lang="en-US" sz="1800" dirty="0">
                <a:solidFill>
                  <a:srgbClr val="92D050"/>
                </a:solidFill>
              </a:rPr>
              <a:t>the space technology and telescopes.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Our plan to help people is making a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website</a:t>
            </a:r>
            <a:r>
              <a:rPr lang="en-US" sz="1800" dirty="0">
                <a:solidFill>
                  <a:schemeClr val="bg1"/>
                </a:solidFill>
              </a:rPr>
              <a:t> on the internet and we will provide an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illustrative video </a:t>
            </a:r>
            <a:r>
              <a:rPr lang="en-US" sz="1800" dirty="0">
                <a:solidFill>
                  <a:schemeClr val="bg1"/>
                </a:solidFill>
              </a:rPr>
              <a:t>that will show the importance of the JWST. 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240" y="431423"/>
            <a:ext cx="7713600" cy="3095548"/>
          </a:xfrm>
          <a:noFill/>
          <a:ln w="9525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0" dirty="0"/>
              <a:t>Our video and website will be made by a way that can attract the audience due to:</a:t>
            </a:r>
            <a:br>
              <a:rPr lang="en-US" sz="2800" b="0" dirty="0"/>
            </a:br>
            <a:r>
              <a:rPr lang="en-US" sz="2800" b="0" dirty="0"/>
              <a:t>- The easy explanation</a:t>
            </a:r>
            <a:br>
              <a:rPr lang="en-US" sz="2800" b="0" dirty="0"/>
            </a:br>
            <a:r>
              <a:rPr lang="en-US" sz="2800" b="0" dirty="0"/>
              <a:t>- The beautiful images that was captured by JWST</a:t>
            </a:r>
            <a:br>
              <a:rPr lang="en-US" sz="2800" b="0" dirty="0"/>
            </a:br>
            <a:r>
              <a:rPr lang="en-US" sz="2800" b="0" dirty="0"/>
              <a:t>- The easy usage of the website</a:t>
            </a:r>
            <a:br>
              <a:rPr lang="en-US" sz="2800" b="0" dirty="0"/>
            </a:br>
            <a:r>
              <a:rPr lang="en-US" sz="2800" b="0" dirty="0"/>
              <a:t>- Some articles about some cosmic phenomena</a:t>
            </a:r>
            <a:br>
              <a:rPr lang="en-US" sz="2800" b="0" dirty="0"/>
            </a:br>
            <a:br>
              <a:rPr lang="en-US" sz="2800" b="0" dirty="0"/>
            </a:br>
            <a:r>
              <a:rPr lang="en-US" sz="2800" b="0" dirty="0"/>
              <a:t> </a:t>
            </a:r>
          </a:p>
        </p:txBody>
      </p:sp>
      <p:pic>
        <p:nvPicPr>
          <p:cNvPr id="3" name="Picture 2" descr="C:\Users\ovision\Desktop\Screenshot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2863" y="-160372"/>
            <a:ext cx="2558557" cy="16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ovision\Desktop\Screenshot 2024-10-02 12074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9" y="3157220"/>
            <a:ext cx="2371761" cy="127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ovision\Desktop\Screenshot 2024-10-02 1208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3157220"/>
            <a:ext cx="2677795" cy="12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ovision\Desktop\Screenshot 2024-10-02 1208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39" y="3157220"/>
            <a:ext cx="2763519" cy="124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96814" y="4509550"/>
            <a:ext cx="5522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2500" dirty="0">
                <a:solidFill>
                  <a:schemeClr val="bg1"/>
                </a:solidFill>
              </a:rPr>
              <a:t>Our Website</a:t>
            </a:r>
          </a:p>
        </p:txBody>
      </p:sp>
    </p:spTree>
    <p:extLst>
      <p:ext uri="{BB962C8B-B14F-4D97-AF65-F5344CB8AC3E}">
        <p14:creationId xmlns:p14="http://schemas.microsoft.com/office/powerpoint/2010/main" val="26973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ovision\Desktop\Screensho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080" y="-212597"/>
            <a:ext cx="2558557" cy="16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73;p17"/>
          <p:cNvSpPr txBox="1">
            <a:spLocks noGrp="1"/>
          </p:cNvSpPr>
          <p:nvPr>
            <p:ph type="title"/>
          </p:nvPr>
        </p:nvSpPr>
        <p:spPr>
          <a:xfrm>
            <a:off x="1287740" y="458774"/>
            <a:ext cx="7713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latin typeface="Arial Black" pitchFamily="34" charset="0"/>
              </a:rPr>
              <a:t>Let’s go back to (1940s):</a:t>
            </a:r>
            <a:endParaRPr sz="1600" b="0" dirty="0">
              <a:latin typeface="Arial Black" pitchFamily="34" charset="0"/>
            </a:endParaRPr>
          </a:p>
        </p:txBody>
      </p:sp>
      <p:pic>
        <p:nvPicPr>
          <p:cNvPr id="3074" name="Picture 2" descr="C:\Users\ovision\Desktop\downlo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69" y="645564"/>
            <a:ext cx="2622789" cy="33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88939" y="4017957"/>
            <a:ext cx="1471290" cy="400110"/>
          </a:xfrm>
          <a:prstGeom prst="rect">
            <a:avLst/>
          </a:prstGeom>
          <a:noFill/>
          <a:ln w="9525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3600"/>
              <a:buFont typeface="Dosis"/>
              <a:buNone/>
              <a:defRPr sz="2000">
                <a:solidFill>
                  <a:schemeClr val="lt1"/>
                </a:solidFill>
                <a:latin typeface="Arial Black" pitchFamily="34" charset="0"/>
                <a:ea typeface="Dosis"/>
                <a:cs typeface="Dosis"/>
                <a:sym typeface="Dosis"/>
              </a:defRPr>
            </a:lvl1pPr>
            <a:lvl2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200" dirty="0"/>
              <a:t>Lyman Spitzer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6599" y="1409414"/>
            <a:ext cx="2856644" cy="1573748"/>
          </a:xfrm>
          <a:prstGeom prst="rect">
            <a:avLst/>
          </a:prstGeom>
          <a:noFill/>
          <a:ln w="9525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3600"/>
              <a:buFont typeface="Dosis"/>
              <a:buNone/>
              <a:defRPr sz="2000">
                <a:solidFill>
                  <a:schemeClr val="lt1"/>
                </a:solidFill>
                <a:latin typeface="Arial Black" pitchFamily="34" charset="0"/>
                <a:ea typeface="Dosis"/>
                <a:cs typeface="Dosis"/>
                <a:sym typeface="Dosis"/>
              </a:defRPr>
            </a:lvl1pPr>
            <a:lvl2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lt1"/>
              </a:buClr>
              <a:buSzPts val="3600"/>
              <a:buFont typeface="Dosis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400" dirty="0"/>
              <a:t>Lyman Spitzer </a:t>
            </a:r>
            <a:r>
              <a:rPr lang="en-US" sz="1400" dirty="0">
                <a:latin typeface="+mj-lt"/>
              </a:rPr>
              <a:t>was an American theoretical physicist, he was the first one to present the idea of space telescope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C:\Users\ovision\Desktop\Screensho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080" y="-212597"/>
            <a:ext cx="2558557" cy="16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18367" y="442039"/>
            <a:ext cx="708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itchFamily="34" charset="0"/>
              </a:rPr>
              <a:t>The First Space Telescope (HUBBLE Telescope) 1990: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5642" y="1203158"/>
            <a:ext cx="434511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in </a:t>
            </a:r>
            <a:r>
              <a:rPr lang="en-US" sz="1600" b="1" dirty="0">
                <a:solidFill>
                  <a:schemeClr val="bg1"/>
                </a:solidFill>
              </a:rPr>
              <a:t>24th April 1990, </a:t>
            </a:r>
            <a:r>
              <a:rPr lang="en-US" dirty="0">
                <a:solidFill>
                  <a:schemeClr val="bg1"/>
                </a:solidFill>
              </a:rPr>
              <a:t>a great science invention, an invention that opened the universe in front of us</a:t>
            </a:r>
            <a:r>
              <a:rPr lang="en-US" b="1" dirty="0">
                <a:solidFill>
                  <a:schemeClr val="bg1"/>
                </a:solidFill>
              </a:rPr>
              <a:t>, They Launched The First Space Telescope “HUBBLE Telescope”.</a:t>
            </a:r>
          </a:p>
          <a:p>
            <a:r>
              <a:rPr lang="en-US" dirty="0">
                <a:solidFill>
                  <a:schemeClr val="bg1"/>
                </a:solidFill>
              </a:rPr>
              <a:t>The Hubble Space Telescope orbits just above Earth's atmosphere at an altitude of approximately 320 miles (515 km).</a:t>
            </a:r>
          </a:p>
          <a:p>
            <a:r>
              <a:rPr lang="en-US" dirty="0">
                <a:solidFill>
                  <a:schemeClr val="bg1"/>
                </a:solidFill>
              </a:rPr>
              <a:t>This telescope captured images from distant galaxies, nebulas, …… Etc., and so many other benefits.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ovision\Desktop\downlo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39" y="3140712"/>
            <a:ext cx="2781946" cy="16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vision\Desktop\downlo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142" y="965021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ovision\Desktop\Screenshot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080" y="-212597"/>
            <a:ext cx="2558557" cy="16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40662" y="626705"/>
            <a:ext cx="41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New one, New start (1996-2021):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984" y="1466008"/>
            <a:ext cx="44619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1996, scientists started working on a new telescope, a new one but better.</a:t>
            </a:r>
          </a:p>
          <a:p>
            <a:r>
              <a:rPr lang="en-US" dirty="0">
                <a:solidFill>
                  <a:schemeClr val="bg1"/>
                </a:solidFill>
              </a:rPr>
              <a:t>Yes, It’s </a:t>
            </a:r>
            <a:r>
              <a:rPr lang="en-US" sz="1600" b="1" dirty="0">
                <a:solidFill>
                  <a:schemeClr val="bg1"/>
                </a:solidFill>
              </a:rPr>
              <a:t>JAMES WEBB SPACE TELESCOPE</a:t>
            </a:r>
          </a:p>
          <a:p>
            <a:r>
              <a:rPr lang="en-US" dirty="0">
                <a:solidFill>
                  <a:schemeClr val="bg1"/>
                </a:solidFill>
              </a:rPr>
              <a:t>The scientists developed the Hubble and worked on it to give us a new developed and more powerful telescope.</a:t>
            </a:r>
          </a:p>
          <a:p>
            <a:r>
              <a:rPr lang="en-US" dirty="0">
                <a:solidFill>
                  <a:schemeClr val="bg1"/>
                </a:solidFill>
              </a:rPr>
              <a:t>And in </a:t>
            </a:r>
            <a:r>
              <a:rPr lang="en-US" b="1" dirty="0">
                <a:solidFill>
                  <a:schemeClr val="bg1"/>
                </a:solidFill>
              </a:rPr>
              <a:t>December 2021</a:t>
            </a:r>
            <a:r>
              <a:rPr lang="en-US" dirty="0">
                <a:solidFill>
                  <a:schemeClr val="bg1"/>
                </a:solidFill>
              </a:rPr>
              <a:t> the historic day, the scientist launched the James Webb space telescope.</a:t>
            </a:r>
          </a:p>
        </p:txBody>
      </p:sp>
      <p:pic>
        <p:nvPicPr>
          <p:cNvPr id="1026" name="Picture 2" descr="C:\Users\ovision\Desktop\downlo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45" y="1355209"/>
            <a:ext cx="3176659" cy="20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3791" y="505126"/>
            <a:ext cx="6497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Here are you the electromagnetic spectrum of both JWST and Hubble telescope:</a:t>
            </a:r>
          </a:p>
        </p:txBody>
      </p:sp>
      <p:pic>
        <p:nvPicPr>
          <p:cNvPr id="4098" name="Picture 2" descr="C:\Users\ovision\Desktop\how-the-james-webb-spa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71" y="1529262"/>
            <a:ext cx="5429366" cy="28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ovision\Desktop\Screenshot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9080" y="-212597"/>
            <a:ext cx="2558557" cy="167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337</Words>
  <Application>Microsoft Office PowerPoint</Application>
  <PresentationFormat>On-screen Show (16:9)</PresentationFormat>
  <Paragraphs>23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 Black</vt:lpstr>
      <vt:lpstr>MV Boli</vt:lpstr>
      <vt:lpstr>Arial</vt:lpstr>
      <vt:lpstr>Poppins</vt:lpstr>
      <vt:lpstr>Dosis</vt:lpstr>
      <vt:lpstr>Realistic Galaxy Consulting Toolkit Infographics by Slidesgo</vt:lpstr>
      <vt:lpstr>ASTRO      TECH </vt:lpstr>
      <vt:lpstr>PowerPoint Presentation</vt:lpstr>
      <vt:lpstr>Our video and website will be made by a way that can attract the audience due to: - The easy explanation - The beautiful images that was captured by JWST - The easy usage of the website - Some articles about some cosmic phenomena   </vt:lpstr>
      <vt:lpstr>Let’s go back to (1940s):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      TECH </dc:title>
  <cp:lastModifiedBy>Mohamed Abdelkader</cp:lastModifiedBy>
  <cp:revision>94</cp:revision>
  <dcterms:modified xsi:type="dcterms:W3CDTF">2024-10-02T11:37:13Z</dcterms:modified>
</cp:coreProperties>
</file>